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181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3241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923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102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2874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/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2569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749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566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162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006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740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167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17F13-562E-408A-961E-9EB6801E03AC}" type="datetimeFigureOut">
              <a:rPr lang="fa-IR" smtClean="0"/>
              <a:t>30/05/1441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FF473-D33C-4301-83B9-04EAA1D4FD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4489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38324" rtl="1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r" defTabSz="2138324" rtl="1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r" defTabSz="2138324" rtl="1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r" defTabSz="2138324" rtl="1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9776F9-3092-415C-B891-CEC22224E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" r="312"/>
          <a:stretch/>
        </p:blipFill>
        <p:spPr>
          <a:xfrm>
            <a:off x="0" y="57149"/>
            <a:ext cx="21383625" cy="28203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0D505D-EF84-43D7-9437-5808BBD24F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405" r="6269" b="8117"/>
          <a:stretch/>
        </p:blipFill>
        <p:spPr>
          <a:xfrm>
            <a:off x="502629" y="24646041"/>
            <a:ext cx="3119065" cy="445273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9E00A9-BD8F-408B-B512-A4B5EE9DD64B}"/>
              </a:ext>
            </a:extLst>
          </p:cNvPr>
          <p:cNvSpPr/>
          <p:nvPr/>
        </p:nvSpPr>
        <p:spPr>
          <a:xfrm>
            <a:off x="1750449" y="3187722"/>
            <a:ext cx="1383276" cy="71752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1000-MVIP2020</a:t>
            </a:r>
            <a:endParaRPr lang="fa-IR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7E0909-7280-44FE-BD2D-BC8D7B450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0" y="3140098"/>
            <a:ext cx="1469104" cy="8225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9230E2-1705-411B-A1FE-2DDA509E878B}"/>
              </a:ext>
            </a:extLst>
          </p:cNvPr>
          <p:cNvSpPr txBox="1"/>
          <p:nvPr/>
        </p:nvSpPr>
        <p:spPr>
          <a:xfrm>
            <a:off x="812799" y="4151985"/>
            <a:ext cx="19758024" cy="2235201"/>
          </a:xfrm>
          <a:prstGeom prst="rect">
            <a:avLst/>
          </a:prstGeom>
          <a:noFill/>
        </p:spPr>
        <p:txBody>
          <a:bodyPr wrap="square" rtlCol="1" anchor="ctr">
            <a:noAutofit/>
          </a:bodyPr>
          <a:lstStyle/>
          <a:p>
            <a:pPr algn="ctr" rtl="1"/>
            <a:r>
              <a:rPr lang="fa-IR" sz="6600" dirty="0">
                <a:latin typeface="Times New Roman" panose="02020603050405020304" pitchFamily="18" charset="0"/>
                <a:cs typeface="IRTitr" panose="02000506000000020002" pitchFamily="2" charset="-78"/>
              </a:rPr>
              <a:t>عنوان مقاله مشابه صفحه اول مقاله</a:t>
            </a:r>
            <a:br>
              <a:rPr lang="fa-IR" sz="6600" dirty="0">
                <a:latin typeface="Times New Roman" panose="02020603050405020304" pitchFamily="18" charset="0"/>
                <a:cs typeface="IRTitr" panose="02000506000000020002" pitchFamily="2" charset="-78"/>
              </a:rPr>
            </a:br>
            <a:r>
              <a:rPr lang="fa-IR" sz="6600" dirty="0">
                <a:latin typeface="Times New Roman" panose="02020603050405020304" pitchFamily="18" charset="0"/>
                <a:cs typeface="IRTitr" panose="02000506000000020002" pitchFamily="2" charset="-78"/>
              </a:rPr>
              <a:t>در اینجا نوشته می‌شود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22683C-D4DA-4286-BC5E-C3D5270EADBD}"/>
              </a:ext>
            </a:extLst>
          </p:cNvPr>
          <p:cNvSpPr txBox="1"/>
          <p:nvPr/>
        </p:nvSpPr>
        <p:spPr>
          <a:xfrm>
            <a:off x="812799" y="6799935"/>
            <a:ext cx="19758024" cy="2235201"/>
          </a:xfrm>
          <a:prstGeom prst="rect">
            <a:avLst/>
          </a:prstGeom>
          <a:noFill/>
        </p:spPr>
        <p:txBody>
          <a:bodyPr wrap="square" rtlCol="1" anchor="ctr">
            <a:noAutofit/>
          </a:bodyPr>
          <a:lstStyle/>
          <a:p>
            <a:pPr algn="ctr" rtl="1"/>
            <a:r>
              <a:rPr lang="fa-IR" sz="3600" dirty="0">
                <a:latin typeface="IRTitr" panose="02000506000000020002" pitchFamily="2" charset="-78"/>
                <a:cs typeface="B Nazanin" panose="00000400000000000000" pitchFamily="2" charset="-78"/>
              </a:rPr>
              <a:t>نام و مشخصات نویسندگان مشابه صفحه اول مقاله در اینجا نوشته می‌شود.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691C2F-85DC-482D-A32F-A48A0C0E0278}"/>
              </a:ext>
            </a:extLst>
          </p:cNvPr>
          <p:cNvSpPr txBox="1"/>
          <p:nvPr/>
        </p:nvSpPr>
        <p:spPr>
          <a:xfrm>
            <a:off x="812800" y="9608874"/>
            <a:ext cx="19758024" cy="2235201"/>
          </a:xfrm>
          <a:prstGeom prst="rect">
            <a:avLst/>
          </a:prstGeom>
          <a:noFill/>
        </p:spPr>
        <p:txBody>
          <a:bodyPr wrap="square" rtlCol="1" anchor="ctr">
            <a:noAutofit/>
          </a:bodyPr>
          <a:lstStyle/>
          <a:p>
            <a:pPr algn="ctr" rtl="1"/>
            <a:r>
              <a:rPr lang="fa-IR" sz="3200" dirty="0">
                <a:latin typeface="IRTitr" panose="02000506000000020002" pitchFamily="2" charset="-78"/>
                <a:cs typeface="B Nazanin" panose="00000400000000000000" pitchFamily="2" charset="-78"/>
              </a:rPr>
              <a:t>چکیده مقاله و کلمات کلیدی در پوستر قرار داده شود.</a:t>
            </a:r>
          </a:p>
          <a:p>
            <a:pPr algn="ctr" rtl="1"/>
            <a:r>
              <a:rPr lang="fa-IR" sz="3200" dirty="0">
                <a:latin typeface="IRTitr" panose="02000506000000020002" pitchFamily="2" charset="-78"/>
                <a:cs typeface="B Nazanin" panose="00000400000000000000" pitchFamily="2" charset="-78"/>
              </a:rPr>
              <a:t>سایر محتوای پوستر در اختیار نویسنده است.</a:t>
            </a:r>
          </a:p>
          <a:p>
            <a:pPr algn="ctr" rtl="1"/>
            <a:r>
              <a:rPr lang="fa-IR" sz="3200" dirty="0">
                <a:latin typeface="IRTitr" panose="02000506000000020002" pitchFamily="2" charset="-78"/>
                <a:cs typeface="B Nazanin" panose="00000400000000000000" pitchFamily="2" charset="-78"/>
              </a:rPr>
              <a:t>فهرست مراجع اصلی (حداکثر 5 مورد) در پوستر قرار گیرد.</a:t>
            </a:r>
          </a:p>
        </p:txBody>
      </p:sp>
    </p:spTree>
    <p:extLst>
      <p:ext uri="{BB962C8B-B14F-4D97-AF65-F5344CB8AC3E}">
        <p14:creationId xmlns:p14="http://schemas.microsoft.com/office/powerpoint/2010/main" val="1373126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57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IRTitr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 Fouladi</dc:creator>
  <cp:lastModifiedBy>K Fouladi</cp:lastModifiedBy>
  <cp:revision>5</cp:revision>
  <dcterms:created xsi:type="dcterms:W3CDTF">2020-01-25T08:59:03Z</dcterms:created>
  <dcterms:modified xsi:type="dcterms:W3CDTF">2020-01-25T09:45:31Z</dcterms:modified>
</cp:coreProperties>
</file>